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799763" cy="5975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977911"/>
            <a:ext cx="8099822" cy="2080307"/>
          </a:xfrm>
        </p:spPr>
        <p:txBody>
          <a:bodyPr anchor="b"/>
          <a:lstStyle>
            <a:lvl1pPr algn="ctr">
              <a:defRPr sz="52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138443"/>
            <a:ext cx="8099822" cy="1442659"/>
          </a:xfrm>
        </p:spPr>
        <p:txBody>
          <a:bodyPr/>
          <a:lstStyle>
            <a:lvl1pPr marL="0" indent="0" algn="ctr">
              <a:buNone/>
              <a:defRPr sz="2091"/>
            </a:lvl1pPr>
            <a:lvl2pPr marL="398358" indent="0" algn="ctr">
              <a:buNone/>
              <a:defRPr sz="1743"/>
            </a:lvl2pPr>
            <a:lvl3pPr marL="796717" indent="0" algn="ctr">
              <a:buNone/>
              <a:defRPr sz="1568"/>
            </a:lvl3pPr>
            <a:lvl4pPr marL="1195075" indent="0" algn="ctr">
              <a:buNone/>
              <a:defRPr sz="1394"/>
            </a:lvl4pPr>
            <a:lvl5pPr marL="1593433" indent="0" algn="ctr">
              <a:buNone/>
              <a:defRPr sz="1394"/>
            </a:lvl5pPr>
            <a:lvl6pPr marL="1991792" indent="0" algn="ctr">
              <a:buNone/>
              <a:defRPr sz="1394"/>
            </a:lvl6pPr>
            <a:lvl7pPr marL="2390150" indent="0" algn="ctr">
              <a:buNone/>
              <a:defRPr sz="1394"/>
            </a:lvl7pPr>
            <a:lvl8pPr marL="2788509" indent="0" algn="ctr">
              <a:buNone/>
              <a:defRPr sz="1394"/>
            </a:lvl8pPr>
            <a:lvl9pPr marL="3186867" indent="0" algn="ctr">
              <a:buNone/>
              <a:defRPr sz="139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94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14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18132"/>
            <a:ext cx="2328699" cy="50638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18132"/>
            <a:ext cx="6851100" cy="506383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512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42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489689"/>
            <a:ext cx="9314796" cy="2485579"/>
          </a:xfrm>
        </p:spPr>
        <p:txBody>
          <a:bodyPr anchor="b"/>
          <a:lstStyle>
            <a:lvl1pPr>
              <a:defRPr sz="522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3998783"/>
            <a:ext cx="9314796" cy="1307107"/>
          </a:xfrm>
        </p:spPr>
        <p:txBody>
          <a:bodyPr/>
          <a:lstStyle>
            <a:lvl1pPr marL="0" indent="0">
              <a:buNone/>
              <a:defRPr sz="2091">
                <a:solidFill>
                  <a:schemeClr val="tx1">
                    <a:tint val="82000"/>
                  </a:schemeClr>
                </a:solidFill>
              </a:defRPr>
            </a:lvl1pPr>
            <a:lvl2pPr marL="398358" indent="0">
              <a:buNone/>
              <a:defRPr sz="1743">
                <a:solidFill>
                  <a:schemeClr val="tx1">
                    <a:tint val="82000"/>
                  </a:schemeClr>
                </a:solidFill>
              </a:defRPr>
            </a:lvl2pPr>
            <a:lvl3pPr marL="796717" indent="0">
              <a:buNone/>
              <a:defRPr sz="1568">
                <a:solidFill>
                  <a:schemeClr val="tx1">
                    <a:tint val="82000"/>
                  </a:schemeClr>
                </a:solidFill>
              </a:defRPr>
            </a:lvl3pPr>
            <a:lvl4pPr marL="1195075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4pPr>
            <a:lvl5pPr marL="1593433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5pPr>
            <a:lvl6pPr marL="1991792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6pPr>
            <a:lvl7pPr marL="2390150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7pPr>
            <a:lvl8pPr marL="2788509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8pPr>
            <a:lvl9pPr marL="3186867" indent="0">
              <a:buNone/>
              <a:defRPr sz="13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171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590660"/>
            <a:ext cx="4589899" cy="37913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590660"/>
            <a:ext cx="4589899" cy="37913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31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18133"/>
            <a:ext cx="9314796" cy="115495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464791"/>
            <a:ext cx="4568806" cy="717871"/>
          </a:xfrm>
        </p:spPr>
        <p:txBody>
          <a:bodyPr anchor="b"/>
          <a:lstStyle>
            <a:lvl1pPr marL="0" indent="0">
              <a:buNone/>
              <a:defRPr sz="2091" b="1"/>
            </a:lvl1pPr>
            <a:lvl2pPr marL="398358" indent="0">
              <a:buNone/>
              <a:defRPr sz="1743" b="1"/>
            </a:lvl2pPr>
            <a:lvl3pPr marL="796717" indent="0">
              <a:buNone/>
              <a:defRPr sz="1568" b="1"/>
            </a:lvl3pPr>
            <a:lvl4pPr marL="1195075" indent="0">
              <a:buNone/>
              <a:defRPr sz="1394" b="1"/>
            </a:lvl4pPr>
            <a:lvl5pPr marL="1593433" indent="0">
              <a:buNone/>
              <a:defRPr sz="1394" b="1"/>
            </a:lvl5pPr>
            <a:lvl6pPr marL="1991792" indent="0">
              <a:buNone/>
              <a:defRPr sz="1394" b="1"/>
            </a:lvl6pPr>
            <a:lvl7pPr marL="2390150" indent="0">
              <a:buNone/>
              <a:defRPr sz="1394" b="1"/>
            </a:lvl7pPr>
            <a:lvl8pPr marL="2788509" indent="0">
              <a:buNone/>
              <a:defRPr sz="1394" b="1"/>
            </a:lvl8pPr>
            <a:lvl9pPr marL="3186867" indent="0">
              <a:buNone/>
              <a:defRPr sz="139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182663"/>
            <a:ext cx="4568806" cy="32103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464791"/>
            <a:ext cx="4591306" cy="717871"/>
          </a:xfrm>
        </p:spPr>
        <p:txBody>
          <a:bodyPr anchor="b"/>
          <a:lstStyle>
            <a:lvl1pPr marL="0" indent="0">
              <a:buNone/>
              <a:defRPr sz="2091" b="1"/>
            </a:lvl1pPr>
            <a:lvl2pPr marL="398358" indent="0">
              <a:buNone/>
              <a:defRPr sz="1743" b="1"/>
            </a:lvl2pPr>
            <a:lvl3pPr marL="796717" indent="0">
              <a:buNone/>
              <a:defRPr sz="1568" b="1"/>
            </a:lvl3pPr>
            <a:lvl4pPr marL="1195075" indent="0">
              <a:buNone/>
              <a:defRPr sz="1394" b="1"/>
            </a:lvl4pPr>
            <a:lvl5pPr marL="1593433" indent="0">
              <a:buNone/>
              <a:defRPr sz="1394" b="1"/>
            </a:lvl5pPr>
            <a:lvl6pPr marL="1991792" indent="0">
              <a:buNone/>
              <a:defRPr sz="1394" b="1"/>
            </a:lvl6pPr>
            <a:lvl7pPr marL="2390150" indent="0">
              <a:buNone/>
              <a:defRPr sz="1394" b="1"/>
            </a:lvl7pPr>
            <a:lvl8pPr marL="2788509" indent="0">
              <a:buNone/>
              <a:defRPr sz="1394" b="1"/>
            </a:lvl8pPr>
            <a:lvl9pPr marL="3186867" indent="0">
              <a:buNone/>
              <a:defRPr sz="139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182663"/>
            <a:ext cx="4591306" cy="32103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416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69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07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98357"/>
            <a:ext cx="3483204" cy="1394248"/>
          </a:xfrm>
        </p:spPr>
        <p:txBody>
          <a:bodyPr anchor="b"/>
          <a:lstStyle>
            <a:lvl1pPr>
              <a:defRPr sz="278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860340"/>
            <a:ext cx="5467380" cy="4246371"/>
          </a:xfrm>
        </p:spPr>
        <p:txBody>
          <a:bodyPr/>
          <a:lstStyle>
            <a:lvl1pPr>
              <a:defRPr sz="2788"/>
            </a:lvl1pPr>
            <a:lvl2pPr>
              <a:defRPr sz="2440"/>
            </a:lvl2pPr>
            <a:lvl3pPr>
              <a:defRPr sz="2091"/>
            </a:lvl3pPr>
            <a:lvl4pPr>
              <a:defRPr sz="1743"/>
            </a:lvl4pPr>
            <a:lvl5pPr>
              <a:defRPr sz="1743"/>
            </a:lvl5pPr>
            <a:lvl6pPr>
              <a:defRPr sz="1743"/>
            </a:lvl6pPr>
            <a:lvl7pPr>
              <a:defRPr sz="1743"/>
            </a:lvl7pPr>
            <a:lvl8pPr>
              <a:defRPr sz="1743"/>
            </a:lvl8pPr>
            <a:lvl9pPr>
              <a:defRPr sz="174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792605"/>
            <a:ext cx="3483204" cy="3321023"/>
          </a:xfrm>
        </p:spPr>
        <p:txBody>
          <a:bodyPr/>
          <a:lstStyle>
            <a:lvl1pPr marL="0" indent="0">
              <a:buNone/>
              <a:defRPr sz="1394"/>
            </a:lvl1pPr>
            <a:lvl2pPr marL="398358" indent="0">
              <a:buNone/>
              <a:defRPr sz="1220"/>
            </a:lvl2pPr>
            <a:lvl3pPr marL="796717" indent="0">
              <a:buNone/>
              <a:defRPr sz="1046"/>
            </a:lvl3pPr>
            <a:lvl4pPr marL="1195075" indent="0">
              <a:buNone/>
              <a:defRPr sz="871"/>
            </a:lvl4pPr>
            <a:lvl5pPr marL="1593433" indent="0">
              <a:buNone/>
              <a:defRPr sz="871"/>
            </a:lvl5pPr>
            <a:lvl6pPr marL="1991792" indent="0">
              <a:buNone/>
              <a:defRPr sz="871"/>
            </a:lvl6pPr>
            <a:lvl7pPr marL="2390150" indent="0">
              <a:buNone/>
              <a:defRPr sz="871"/>
            </a:lvl7pPr>
            <a:lvl8pPr marL="2788509" indent="0">
              <a:buNone/>
              <a:defRPr sz="871"/>
            </a:lvl8pPr>
            <a:lvl9pPr marL="3186867" indent="0">
              <a:buNone/>
              <a:defRPr sz="87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545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98357"/>
            <a:ext cx="3483204" cy="1394248"/>
          </a:xfrm>
        </p:spPr>
        <p:txBody>
          <a:bodyPr anchor="b"/>
          <a:lstStyle>
            <a:lvl1pPr>
              <a:defRPr sz="278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860340"/>
            <a:ext cx="5467380" cy="4246371"/>
          </a:xfrm>
        </p:spPr>
        <p:txBody>
          <a:bodyPr anchor="t"/>
          <a:lstStyle>
            <a:lvl1pPr marL="0" indent="0">
              <a:buNone/>
              <a:defRPr sz="2788"/>
            </a:lvl1pPr>
            <a:lvl2pPr marL="398358" indent="0">
              <a:buNone/>
              <a:defRPr sz="2440"/>
            </a:lvl2pPr>
            <a:lvl3pPr marL="796717" indent="0">
              <a:buNone/>
              <a:defRPr sz="2091"/>
            </a:lvl3pPr>
            <a:lvl4pPr marL="1195075" indent="0">
              <a:buNone/>
              <a:defRPr sz="1743"/>
            </a:lvl4pPr>
            <a:lvl5pPr marL="1593433" indent="0">
              <a:buNone/>
              <a:defRPr sz="1743"/>
            </a:lvl5pPr>
            <a:lvl6pPr marL="1991792" indent="0">
              <a:buNone/>
              <a:defRPr sz="1743"/>
            </a:lvl6pPr>
            <a:lvl7pPr marL="2390150" indent="0">
              <a:buNone/>
              <a:defRPr sz="1743"/>
            </a:lvl7pPr>
            <a:lvl8pPr marL="2788509" indent="0">
              <a:buNone/>
              <a:defRPr sz="1743"/>
            </a:lvl8pPr>
            <a:lvl9pPr marL="3186867" indent="0">
              <a:buNone/>
              <a:defRPr sz="174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792605"/>
            <a:ext cx="3483204" cy="3321023"/>
          </a:xfrm>
        </p:spPr>
        <p:txBody>
          <a:bodyPr/>
          <a:lstStyle>
            <a:lvl1pPr marL="0" indent="0">
              <a:buNone/>
              <a:defRPr sz="1394"/>
            </a:lvl1pPr>
            <a:lvl2pPr marL="398358" indent="0">
              <a:buNone/>
              <a:defRPr sz="1220"/>
            </a:lvl2pPr>
            <a:lvl3pPr marL="796717" indent="0">
              <a:buNone/>
              <a:defRPr sz="1046"/>
            </a:lvl3pPr>
            <a:lvl4pPr marL="1195075" indent="0">
              <a:buNone/>
              <a:defRPr sz="871"/>
            </a:lvl4pPr>
            <a:lvl5pPr marL="1593433" indent="0">
              <a:buNone/>
              <a:defRPr sz="871"/>
            </a:lvl5pPr>
            <a:lvl6pPr marL="1991792" indent="0">
              <a:buNone/>
              <a:defRPr sz="871"/>
            </a:lvl6pPr>
            <a:lvl7pPr marL="2390150" indent="0">
              <a:buNone/>
              <a:defRPr sz="871"/>
            </a:lvl7pPr>
            <a:lvl8pPr marL="2788509" indent="0">
              <a:buNone/>
              <a:defRPr sz="871"/>
            </a:lvl8pPr>
            <a:lvl9pPr marL="3186867" indent="0">
              <a:buNone/>
              <a:defRPr sz="87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89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18133"/>
            <a:ext cx="9314796" cy="1154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590660"/>
            <a:ext cx="9314796" cy="3791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5538265"/>
            <a:ext cx="2429947" cy="318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52CC8-DD3B-4812-A6FD-9EDADC36B075}" type="datetimeFigureOut">
              <a:rPr lang="pt-BR" smtClean="0"/>
              <a:t>27/05/2026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5538265"/>
            <a:ext cx="3644920" cy="318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5538265"/>
            <a:ext cx="2429947" cy="318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D3D160-47DB-4140-9DC1-A1DFDC054E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83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96717" rtl="0" eaLnBrk="1" latinLnBrk="0" hangingPunct="1">
        <a:lnSpc>
          <a:spcPct val="90000"/>
        </a:lnSpc>
        <a:spcBef>
          <a:spcPct val="0"/>
        </a:spcBef>
        <a:buNone/>
        <a:defRPr sz="38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79" indent="-199179" algn="l" defTabSz="796717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40" kern="1200">
          <a:solidFill>
            <a:schemeClr val="tx1"/>
          </a:solidFill>
          <a:latin typeface="+mn-lt"/>
          <a:ea typeface="+mn-ea"/>
          <a:cs typeface="+mn-cs"/>
        </a:defRPr>
      </a:lvl1pPr>
      <a:lvl2pPr marL="59753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2091" kern="1200">
          <a:solidFill>
            <a:schemeClr val="tx1"/>
          </a:solidFill>
          <a:latin typeface="+mn-lt"/>
          <a:ea typeface="+mn-ea"/>
          <a:cs typeface="+mn-cs"/>
        </a:defRPr>
      </a:lvl2pPr>
      <a:lvl3pPr marL="99589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743" kern="1200">
          <a:solidFill>
            <a:schemeClr val="tx1"/>
          </a:solidFill>
          <a:latin typeface="+mn-lt"/>
          <a:ea typeface="+mn-ea"/>
          <a:cs typeface="+mn-cs"/>
        </a:defRPr>
      </a:lvl3pPr>
      <a:lvl4pPr marL="1394254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792613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2190971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589329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987688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386046" indent="-199179" algn="l" defTabSz="796717" rtl="0" eaLnBrk="1" latinLnBrk="0" hangingPunct="1">
        <a:lnSpc>
          <a:spcPct val="90000"/>
        </a:lnSpc>
        <a:spcBef>
          <a:spcPts val="436"/>
        </a:spcBef>
        <a:buFont typeface="Arial" panose="020B0604020202020204" pitchFamily="34" charset="0"/>
        <a:buChar char="•"/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1pPr>
      <a:lvl2pPr marL="398358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2pPr>
      <a:lvl3pPr marL="79671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3pPr>
      <a:lvl4pPr marL="1195075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4pPr>
      <a:lvl5pPr marL="1593433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5pPr>
      <a:lvl6pPr marL="1991792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6pPr>
      <a:lvl7pPr marL="2390150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7pPr>
      <a:lvl8pPr marL="2788509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8pPr>
      <a:lvl9pPr marL="3186867" algn="l" defTabSz="796717" rtl="0" eaLnBrk="1" latinLnBrk="0" hangingPunct="1">
        <a:defRPr sz="15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DE41F1C8-0E1B-1D71-C3C8-6DB78D175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" y="0"/>
            <a:ext cx="10796227" cy="5975350"/>
          </a:xfrm>
          <a:prstGeom prst="rect">
            <a:avLst/>
          </a:prstGeom>
        </p:spPr>
      </p:pic>
      <p:sp>
        <p:nvSpPr>
          <p:cNvPr id="11" name="Título 10">
            <a:extLst>
              <a:ext uri="{FF2B5EF4-FFF2-40B4-BE49-F238E27FC236}">
                <a16:creationId xmlns:a16="http://schemas.microsoft.com/office/drawing/2014/main" id="{B12360F0-2690-EBF3-D8F3-1295BB1EC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8081" y="545834"/>
            <a:ext cx="6099236" cy="922465"/>
          </a:xfrm>
        </p:spPr>
        <p:txBody>
          <a:bodyPr>
            <a:normAutofit/>
          </a:bodyPr>
          <a:lstStyle/>
          <a:p>
            <a:pPr algn="l"/>
            <a:r>
              <a:rPr lang="pt-BR" sz="3600" dirty="0">
                <a:solidFill>
                  <a:srgbClr val="242F6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NOME DO SERVIDOR</a:t>
            </a:r>
          </a:p>
        </p:txBody>
      </p:sp>
      <p:sp>
        <p:nvSpPr>
          <p:cNvPr id="13" name="Título 10">
            <a:extLst>
              <a:ext uri="{FF2B5EF4-FFF2-40B4-BE49-F238E27FC236}">
                <a16:creationId xmlns:a16="http://schemas.microsoft.com/office/drawing/2014/main" id="{6FA3AB18-1E7F-0A11-C7B2-E7C45A8BB28E}"/>
              </a:ext>
            </a:extLst>
          </p:cNvPr>
          <p:cNvSpPr txBox="1">
            <a:spLocks/>
          </p:cNvSpPr>
          <p:nvPr/>
        </p:nvSpPr>
        <p:spPr>
          <a:xfrm>
            <a:off x="1208081" y="1007066"/>
            <a:ext cx="6099236" cy="9224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7967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dirty="0">
                <a:solidFill>
                  <a:srgbClr val="242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CARGO</a:t>
            </a:r>
          </a:p>
        </p:txBody>
      </p:sp>
      <p:sp>
        <p:nvSpPr>
          <p:cNvPr id="14" name="Título 10">
            <a:extLst>
              <a:ext uri="{FF2B5EF4-FFF2-40B4-BE49-F238E27FC236}">
                <a16:creationId xmlns:a16="http://schemas.microsoft.com/office/drawing/2014/main" id="{585B1B8E-0A16-DE53-8F46-D5698458A82C}"/>
              </a:ext>
            </a:extLst>
          </p:cNvPr>
          <p:cNvSpPr txBox="1">
            <a:spLocks/>
          </p:cNvSpPr>
          <p:nvPr/>
        </p:nvSpPr>
        <p:spPr>
          <a:xfrm>
            <a:off x="2077813" y="4895193"/>
            <a:ext cx="1500959" cy="3293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7967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600" dirty="0">
                <a:solidFill>
                  <a:srgbClr val="242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(92) </a:t>
            </a:r>
            <a:r>
              <a:rPr lang="pt-BR" sz="1600" dirty="0" err="1">
                <a:solidFill>
                  <a:srgbClr val="242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xxxx-xxxx</a:t>
            </a:r>
            <a:endParaRPr lang="pt-BR" sz="1600" dirty="0">
              <a:solidFill>
                <a:srgbClr val="242F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ítulo 10">
            <a:extLst>
              <a:ext uri="{FF2B5EF4-FFF2-40B4-BE49-F238E27FC236}">
                <a16:creationId xmlns:a16="http://schemas.microsoft.com/office/drawing/2014/main" id="{CBC62C0A-F86D-87DB-A2FD-16A67D40676D}"/>
              </a:ext>
            </a:extLst>
          </p:cNvPr>
          <p:cNvSpPr txBox="1">
            <a:spLocks/>
          </p:cNvSpPr>
          <p:nvPr/>
        </p:nvSpPr>
        <p:spPr>
          <a:xfrm>
            <a:off x="2151385" y="5241181"/>
            <a:ext cx="3137946" cy="3293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7967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600" dirty="0">
                <a:solidFill>
                  <a:srgbClr val="242F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xxxxx@fcecon.am.gov.br</a:t>
            </a:r>
          </a:p>
        </p:txBody>
      </p:sp>
    </p:spTree>
    <p:extLst>
      <p:ext uri="{BB962C8B-B14F-4D97-AF65-F5344CB8AC3E}">
        <p14:creationId xmlns:p14="http://schemas.microsoft.com/office/powerpoint/2010/main" val="2156442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17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do Office</vt:lpstr>
      <vt:lpstr>NOME DO SERVIDOR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Laís Pompeu</dc:creator>
  <cp:lastModifiedBy>Laís Pompeu</cp:lastModifiedBy>
  <cp:revision>5</cp:revision>
  <dcterms:created xsi:type="dcterms:W3CDTF">2026-05-27T13:39:46Z</dcterms:created>
  <dcterms:modified xsi:type="dcterms:W3CDTF">2026-05-27T14:33:40Z</dcterms:modified>
</cp:coreProperties>
</file>