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40538" cy="29273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0" autoAdjust="0"/>
    <p:restoredTop sz="94660"/>
  </p:normalViewPr>
  <p:slideViewPr>
    <p:cSldViewPr snapToGrid="0">
      <p:cViewPr varScale="1">
        <p:scale>
          <a:sx n="218" d="100"/>
          <a:sy n="218" d="100"/>
        </p:scale>
        <p:origin x="17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067" y="479083"/>
            <a:ext cx="5130404" cy="1019151"/>
          </a:xfrm>
        </p:spPr>
        <p:txBody>
          <a:bodyPr anchor="b"/>
          <a:lstStyle>
            <a:lvl1pPr algn="ctr">
              <a:defRPr sz="256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1537537"/>
            <a:ext cx="5130404" cy="706765"/>
          </a:xfrm>
        </p:spPr>
        <p:txBody>
          <a:bodyPr/>
          <a:lstStyle>
            <a:lvl1pPr marL="0" indent="0" algn="ctr">
              <a:buNone/>
              <a:defRPr sz="1025"/>
            </a:lvl1pPr>
            <a:lvl2pPr marL="195179" indent="0" algn="ctr">
              <a:buNone/>
              <a:defRPr sz="854"/>
            </a:lvl2pPr>
            <a:lvl3pPr marL="390357" indent="0" algn="ctr">
              <a:buNone/>
              <a:defRPr sz="768"/>
            </a:lvl3pPr>
            <a:lvl4pPr marL="585536" indent="0" algn="ctr">
              <a:buNone/>
              <a:defRPr sz="683"/>
            </a:lvl4pPr>
            <a:lvl5pPr marL="780715" indent="0" algn="ctr">
              <a:buNone/>
              <a:defRPr sz="683"/>
            </a:lvl5pPr>
            <a:lvl6pPr marL="975893" indent="0" algn="ctr">
              <a:buNone/>
              <a:defRPr sz="683"/>
            </a:lvl6pPr>
            <a:lvl7pPr marL="1171072" indent="0" algn="ctr">
              <a:buNone/>
              <a:defRPr sz="683"/>
            </a:lvl7pPr>
            <a:lvl8pPr marL="1366251" indent="0" algn="ctr">
              <a:buNone/>
              <a:defRPr sz="683"/>
            </a:lvl8pPr>
            <a:lvl9pPr marL="1561429" indent="0" algn="ctr">
              <a:buNone/>
              <a:defRPr sz="68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86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27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155854"/>
            <a:ext cx="1474991" cy="248079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7" y="155854"/>
            <a:ext cx="4339466" cy="248079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88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16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4" y="729805"/>
            <a:ext cx="5899964" cy="1217696"/>
          </a:xfrm>
        </p:spPr>
        <p:txBody>
          <a:bodyPr anchor="b"/>
          <a:lstStyle>
            <a:lvl1pPr>
              <a:defRPr sz="256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4" y="1959021"/>
            <a:ext cx="5899964" cy="640358"/>
          </a:xfrm>
        </p:spPr>
        <p:txBody>
          <a:bodyPr/>
          <a:lstStyle>
            <a:lvl1pPr marL="0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1pPr>
            <a:lvl2pPr marL="195179" indent="0">
              <a:buNone/>
              <a:defRPr sz="854">
                <a:solidFill>
                  <a:schemeClr val="tx1">
                    <a:tint val="75000"/>
                  </a:schemeClr>
                </a:solidFill>
              </a:defRPr>
            </a:lvl2pPr>
            <a:lvl3pPr marL="390357" indent="0">
              <a:buNone/>
              <a:defRPr sz="768">
                <a:solidFill>
                  <a:schemeClr val="tx1">
                    <a:tint val="75000"/>
                  </a:schemeClr>
                </a:solidFill>
              </a:defRPr>
            </a:lvl3pPr>
            <a:lvl4pPr marL="585536" indent="0">
              <a:buNone/>
              <a:defRPr sz="683">
                <a:solidFill>
                  <a:schemeClr val="tx1">
                    <a:tint val="75000"/>
                  </a:schemeClr>
                </a:solidFill>
              </a:defRPr>
            </a:lvl4pPr>
            <a:lvl5pPr marL="780715" indent="0">
              <a:buNone/>
              <a:defRPr sz="683">
                <a:solidFill>
                  <a:schemeClr val="tx1">
                    <a:tint val="75000"/>
                  </a:schemeClr>
                </a:solidFill>
              </a:defRPr>
            </a:lvl5pPr>
            <a:lvl6pPr marL="975893" indent="0">
              <a:buNone/>
              <a:defRPr sz="683">
                <a:solidFill>
                  <a:schemeClr val="tx1">
                    <a:tint val="75000"/>
                  </a:schemeClr>
                </a:solidFill>
              </a:defRPr>
            </a:lvl6pPr>
            <a:lvl7pPr marL="1171072" indent="0">
              <a:buNone/>
              <a:defRPr sz="683">
                <a:solidFill>
                  <a:schemeClr val="tx1">
                    <a:tint val="75000"/>
                  </a:schemeClr>
                </a:solidFill>
              </a:defRPr>
            </a:lvl7pPr>
            <a:lvl8pPr marL="1366251" indent="0">
              <a:buNone/>
              <a:defRPr sz="683">
                <a:solidFill>
                  <a:schemeClr val="tx1">
                    <a:tint val="75000"/>
                  </a:schemeClr>
                </a:solidFill>
              </a:defRPr>
            </a:lvl8pPr>
            <a:lvl9pPr marL="1561429" indent="0">
              <a:buNone/>
              <a:defRPr sz="6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92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779271"/>
            <a:ext cx="2907229" cy="185737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779271"/>
            <a:ext cx="2907229" cy="185737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76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155855"/>
            <a:ext cx="5899964" cy="5658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8" y="717608"/>
            <a:ext cx="2893868" cy="351688"/>
          </a:xfrm>
        </p:spPr>
        <p:txBody>
          <a:bodyPr anchor="b"/>
          <a:lstStyle>
            <a:lvl1pPr marL="0" indent="0">
              <a:buNone/>
              <a:defRPr sz="1025" b="1"/>
            </a:lvl1pPr>
            <a:lvl2pPr marL="195179" indent="0">
              <a:buNone/>
              <a:defRPr sz="854" b="1"/>
            </a:lvl2pPr>
            <a:lvl3pPr marL="390357" indent="0">
              <a:buNone/>
              <a:defRPr sz="768" b="1"/>
            </a:lvl3pPr>
            <a:lvl4pPr marL="585536" indent="0">
              <a:buNone/>
              <a:defRPr sz="683" b="1"/>
            </a:lvl4pPr>
            <a:lvl5pPr marL="780715" indent="0">
              <a:buNone/>
              <a:defRPr sz="683" b="1"/>
            </a:lvl5pPr>
            <a:lvl6pPr marL="975893" indent="0">
              <a:buNone/>
              <a:defRPr sz="683" b="1"/>
            </a:lvl6pPr>
            <a:lvl7pPr marL="1171072" indent="0">
              <a:buNone/>
              <a:defRPr sz="683" b="1"/>
            </a:lvl7pPr>
            <a:lvl8pPr marL="1366251" indent="0">
              <a:buNone/>
              <a:defRPr sz="683" b="1"/>
            </a:lvl8pPr>
            <a:lvl9pPr marL="1561429" indent="0">
              <a:buNone/>
              <a:defRPr sz="68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8" y="1069296"/>
            <a:ext cx="2893868" cy="1572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2" y="717608"/>
            <a:ext cx="2908120" cy="351688"/>
          </a:xfrm>
        </p:spPr>
        <p:txBody>
          <a:bodyPr anchor="b"/>
          <a:lstStyle>
            <a:lvl1pPr marL="0" indent="0">
              <a:buNone/>
              <a:defRPr sz="1025" b="1"/>
            </a:lvl1pPr>
            <a:lvl2pPr marL="195179" indent="0">
              <a:buNone/>
              <a:defRPr sz="854" b="1"/>
            </a:lvl2pPr>
            <a:lvl3pPr marL="390357" indent="0">
              <a:buNone/>
              <a:defRPr sz="768" b="1"/>
            </a:lvl3pPr>
            <a:lvl4pPr marL="585536" indent="0">
              <a:buNone/>
              <a:defRPr sz="683" b="1"/>
            </a:lvl4pPr>
            <a:lvl5pPr marL="780715" indent="0">
              <a:buNone/>
              <a:defRPr sz="683" b="1"/>
            </a:lvl5pPr>
            <a:lvl6pPr marL="975893" indent="0">
              <a:buNone/>
              <a:defRPr sz="683" b="1"/>
            </a:lvl6pPr>
            <a:lvl7pPr marL="1171072" indent="0">
              <a:buNone/>
              <a:defRPr sz="683" b="1"/>
            </a:lvl7pPr>
            <a:lvl8pPr marL="1366251" indent="0">
              <a:buNone/>
              <a:defRPr sz="683" b="1"/>
            </a:lvl8pPr>
            <a:lvl9pPr marL="1561429" indent="0">
              <a:buNone/>
              <a:defRPr sz="68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2" y="1069296"/>
            <a:ext cx="2908120" cy="1572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858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53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86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195157"/>
            <a:ext cx="2206251" cy="683048"/>
          </a:xfrm>
        </p:spPr>
        <p:txBody>
          <a:bodyPr anchor="b"/>
          <a:lstStyle>
            <a:lvl1pPr>
              <a:defRPr sz="136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421484"/>
            <a:ext cx="3463022" cy="2080316"/>
          </a:xfrm>
        </p:spPr>
        <p:txBody>
          <a:bodyPr/>
          <a:lstStyle>
            <a:lvl1pPr>
              <a:defRPr sz="1366"/>
            </a:lvl1pPr>
            <a:lvl2pPr>
              <a:defRPr sz="1195"/>
            </a:lvl2pPr>
            <a:lvl3pPr>
              <a:defRPr sz="1025"/>
            </a:lvl3pPr>
            <a:lvl4pPr>
              <a:defRPr sz="854"/>
            </a:lvl4pPr>
            <a:lvl5pPr>
              <a:defRPr sz="854"/>
            </a:lvl5pPr>
            <a:lvl6pPr>
              <a:defRPr sz="854"/>
            </a:lvl6pPr>
            <a:lvl7pPr>
              <a:defRPr sz="854"/>
            </a:lvl7pPr>
            <a:lvl8pPr>
              <a:defRPr sz="854"/>
            </a:lvl8pPr>
            <a:lvl9pPr>
              <a:defRPr sz="85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878205"/>
            <a:ext cx="2206251" cy="1626983"/>
          </a:xfrm>
        </p:spPr>
        <p:txBody>
          <a:bodyPr/>
          <a:lstStyle>
            <a:lvl1pPr marL="0" indent="0">
              <a:buNone/>
              <a:defRPr sz="683"/>
            </a:lvl1pPr>
            <a:lvl2pPr marL="195179" indent="0">
              <a:buNone/>
              <a:defRPr sz="598"/>
            </a:lvl2pPr>
            <a:lvl3pPr marL="390357" indent="0">
              <a:buNone/>
              <a:defRPr sz="512"/>
            </a:lvl3pPr>
            <a:lvl4pPr marL="585536" indent="0">
              <a:buNone/>
              <a:defRPr sz="427"/>
            </a:lvl4pPr>
            <a:lvl5pPr marL="780715" indent="0">
              <a:buNone/>
              <a:defRPr sz="427"/>
            </a:lvl5pPr>
            <a:lvl6pPr marL="975893" indent="0">
              <a:buNone/>
              <a:defRPr sz="427"/>
            </a:lvl6pPr>
            <a:lvl7pPr marL="1171072" indent="0">
              <a:buNone/>
              <a:defRPr sz="427"/>
            </a:lvl7pPr>
            <a:lvl8pPr marL="1366251" indent="0">
              <a:buNone/>
              <a:defRPr sz="427"/>
            </a:lvl8pPr>
            <a:lvl9pPr marL="1561429" indent="0">
              <a:buNone/>
              <a:defRPr sz="4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17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195157"/>
            <a:ext cx="2206251" cy="683048"/>
          </a:xfrm>
        </p:spPr>
        <p:txBody>
          <a:bodyPr anchor="b"/>
          <a:lstStyle>
            <a:lvl1pPr>
              <a:defRPr sz="136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421484"/>
            <a:ext cx="3463022" cy="2080316"/>
          </a:xfrm>
        </p:spPr>
        <p:txBody>
          <a:bodyPr anchor="t"/>
          <a:lstStyle>
            <a:lvl1pPr marL="0" indent="0">
              <a:buNone/>
              <a:defRPr sz="1366"/>
            </a:lvl1pPr>
            <a:lvl2pPr marL="195179" indent="0">
              <a:buNone/>
              <a:defRPr sz="1195"/>
            </a:lvl2pPr>
            <a:lvl3pPr marL="390357" indent="0">
              <a:buNone/>
              <a:defRPr sz="1025"/>
            </a:lvl3pPr>
            <a:lvl4pPr marL="585536" indent="0">
              <a:buNone/>
              <a:defRPr sz="854"/>
            </a:lvl4pPr>
            <a:lvl5pPr marL="780715" indent="0">
              <a:buNone/>
              <a:defRPr sz="854"/>
            </a:lvl5pPr>
            <a:lvl6pPr marL="975893" indent="0">
              <a:buNone/>
              <a:defRPr sz="854"/>
            </a:lvl6pPr>
            <a:lvl7pPr marL="1171072" indent="0">
              <a:buNone/>
              <a:defRPr sz="854"/>
            </a:lvl7pPr>
            <a:lvl8pPr marL="1366251" indent="0">
              <a:buNone/>
              <a:defRPr sz="854"/>
            </a:lvl8pPr>
            <a:lvl9pPr marL="1561429" indent="0">
              <a:buNone/>
              <a:defRPr sz="85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878205"/>
            <a:ext cx="2206251" cy="1626983"/>
          </a:xfrm>
        </p:spPr>
        <p:txBody>
          <a:bodyPr/>
          <a:lstStyle>
            <a:lvl1pPr marL="0" indent="0">
              <a:buNone/>
              <a:defRPr sz="683"/>
            </a:lvl1pPr>
            <a:lvl2pPr marL="195179" indent="0">
              <a:buNone/>
              <a:defRPr sz="598"/>
            </a:lvl2pPr>
            <a:lvl3pPr marL="390357" indent="0">
              <a:buNone/>
              <a:defRPr sz="512"/>
            </a:lvl3pPr>
            <a:lvl4pPr marL="585536" indent="0">
              <a:buNone/>
              <a:defRPr sz="427"/>
            </a:lvl4pPr>
            <a:lvl5pPr marL="780715" indent="0">
              <a:buNone/>
              <a:defRPr sz="427"/>
            </a:lvl5pPr>
            <a:lvl6pPr marL="975893" indent="0">
              <a:buNone/>
              <a:defRPr sz="427"/>
            </a:lvl6pPr>
            <a:lvl7pPr marL="1171072" indent="0">
              <a:buNone/>
              <a:defRPr sz="427"/>
            </a:lvl7pPr>
            <a:lvl8pPr marL="1366251" indent="0">
              <a:buNone/>
              <a:defRPr sz="427"/>
            </a:lvl8pPr>
            <a:lvl9pPr marL="1561429" indent="0">
              <a:buNone/>
              <a:defRPr sz="4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31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155855"/>
            <a:ext cx="5899964" cy="565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779271"/>
            <a:ext cx="5899964" cy="18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2713220"/>
            <a:ext cx="1539121" cy="155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575C-A858-4DF8-9A30-FAB224C0770E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2713220"/>
            <a:ext cx="2308682" cy="155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2713220"/>
            <a:ext cx="1539121" cy="155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C7A5-BC64-4C80-9C42-9BAC5C4E9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20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90357" rtl="0" eaLnBrk="1" latinLnBrk="0" hangingPunct="1">
        <a:lnSpc>
          <a:spcPct val="90000"/>
        </a:lnSpc>
        <a:spcBef>
          <a:spcPct val="0"/>
        </a:spcBef>
        <a:buNone/>
        <a:defRPr sz="18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589" indent="-97589" algn="l" defTabSz="390357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195" kern="1200">
          <a:solidFill>
            <a:schemeClr val="tx1"/>
          </a:solidFill>
          <a:latin typeface="+mn-lt"/>
          <a:ea typeface="+mn-ea"/>
          <a:cs typeface="+mn-cs"/>
        </a:defRPr>
      </a:lvl1pPr>
      <a:lvl2pPr marL="292768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1025" kern="1200">
          <a:solidFill>
            <a:schemeClr val="tx1"/>
          </a:solidFill>
          <a:latin typeface="+mn-lt"/>
          <a:ea typeface="+mn-ea"/>
          <a:cs typeface="+mn-cs"/>
        </a:defRPr>
      </a:lvl2pPr>
      <a:lvl3pPr marL="487947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854" kern="1200">
          <a:solidFill>
            <a:schemeClr val="tx1"/>
          </a:solidFill>
          <a:latin typeface="+mn-lt"/>
          <a:ea typeface="+mn-ea"/>
          <a:cs typeface="+mn-cs"/>
        </a:defRPr>
      </a:lvl3pPr>
      <a:lvl4pPr marL="683125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8" kern="1200">
          <a:solidFill>
            <a:schemeClr val="tx1"/>
          </a:solidFill>
          <a:latin typeface="+mn-lt"/>
          <a:ea typeface="+mn-ea"/>
          <a:cs typeface="+mn-cs"/>
        </a:defRPr>
      </a:lvl4pPr>
      <a:lvl5pPr marL="878304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8" kern="1200">
          <a:solidFill>
            <a:schemeClr val="tx1"/>
          </a:solidFill>
          <a:latin typeface="+mn-lt"/>
          <a:ea typeface="+mn-ea"/>
          <a:cs typeface="+mn-cs"/>
        </a:defRPr>
      </a:lvl5pPr>
      <a:lvl6pPr marL="1073483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8" kern="1200">
          <a:solidFill>
            <a:schemeClr val="tx1"/>
          </a:solidFill>
          <a:latin typeface="+mn-lt"/>
          <a:ea typeface="+mn-ea"/>
          <a:cs typeface="+mn-cs"/>
        </a:defRPr>
      </a:lvl6pPr>
      <a:lvl7pPr marL="1268661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8" kern="1200">
          <a:solidFill>
            <a:schemeClr val="tx1"/>
          </a:solidFill>
          <a:latin typeface="+mn-lt"/>
          <a:ea typeface="+mn-ea"/>
          <a:cs typeface="+mn-cs"/>
        </a:defRPr>
      </a:lvl7pPr>
      <a:lvl8pPr marL="1463840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8" kern="1200">
          <a:solidFill>
            <a:schemeClr val="tx1"/>
          </a:solidFill>
          <a:latin typeface="+mn-lt"/>
          <a:ea typeface="+mn-ea"/>
          <a:cs typeface="+mn-cs"/>
        </a:defRPr>
      </a:lvl8pPr>
      <a:lvl9pPr marL="1659019" indent="-97589" algn="l" defTabSz="390357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1pPr>
      <a:lvl2pPr marL="195179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2pPr>
      <a:lvl3pPr marL="390357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3pPr>
      <a:lvl4pPr marL="585536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4pPr>
      <a:lvl5pPr marL="780715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5pPr>
      <a:lvl6pPr marL="975893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6pPr>
      <a:lvl7pPr marL="1171072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7pPr>
      <a:lvl8pPr marL="1366251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8pPr>
      <a:lvl9pPr marL="1561429" algn="l" defTabSz="390357" rtl="0" eaLnBrk="1" latinLnBrk="0" hangingPunct="1">
        <a:defRPr sz="7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xxxxxxxxxx@fcecon.am.gov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EDEA485-6650-4360-BA7B-F62FB5E7F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"/>
            <a:ext cx="6840538" cy="29277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61124" y="546879"/>
            <a:ext cx="3447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202E58"/>
                </a:solidFill>
                <a:latin typeface="Arial Black" panose="020B0A040201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Nome Completo</a:t>
            </a:r>
          </a:p>
          <a:p>
            <a:r>
              <a:rPr lang="pt-BR" sz="2000" dirty="0" smtClean="0">
                <a:solidFill>
                  <a:srgbClr val="202E58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Cargo</a:t>
            </a:r>
            <a:endParaRPr lang="pt-BR" sz="2000" dirty="0">
              <a:solidFill>
                <a:srgbClr val="202E58"/>
              </a:solidFill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861124" y="1629620"/>
            <a:ext cx="4082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 Francisco </a:t>
            </a:r>
            <a:r>
              <a:rPr lang="pt-BR" sz="1600" dirty="0" err="1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Orellana</a:t>
            </a:r>
            <a:r>
              <a:rPr lang="pt-BR" sz="16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nº 215 – Planalto</a:t>
            </a:r>
          </a:p>
          <a:p>
            <a:r>
              <a:rPr lang="pt-BR" sz="16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CEP: 69040-010 / Manaus ­– AM</a:t>
            </a:r>
          </a:p>
          <a:p>
            <a:r>
              <a:rPr lang="pt-BR" sz="16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xxxxxxxxxxx@fcecon.am.gov.br</a:t>
            </a:r>
            <a:endParaRPr lang="pt-BR" sz="1600" dirty="0" smtClean="0">
              <a:solidFill>
                <a:srgbClr val="202E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Telefone: 3655-XXXX</a:t>
            </a:r>
            <a:endParaRPr lang="pt-BR" sz="1600" dirty="0">
              <a:solidFill>
                <a:srgbClr val="202E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163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22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Ebrima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comunicacao01</dc:creator>
  <cp:lastModifiedBy>comunicacao02</cp:lastModifiedBy>
  <cp:revision>8</cp:revision>
  <dcterms:created xsi:type="dcterms:W3CDTF">2023-04-26T15:22:10Z</dcterms:created>
  <dcterms:modified xsi:type="dcterms:W3CDTF">2023-04-26T16:09:06Z</dcterms:modified>
</cp:coreProperties>
</file>