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3588" cy="5222875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99" y="854763"/>
            <a:ext cx="9145191" cy="1818334"/>
          </a:xfrm>
        </p:spPr>
        <p:txBody>
          <a:bodyPr anchor="b"/>
          <a:lstStyle>
            <a:lvl1pPr algn="ctr">
              <a:defRPr sz="457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99" y="2743219"/>
            <a:ext cx="9145191" cy="1260985"/>
          </a:xfrm>
        </p:spPr>
        <p:txBody>
          <a:bodyPr/>
          <a:lstStyle>
            <a:lvl1pPr marL="0" indent="0" algn="ctr">
              <a:buNone/>
              <a:defRPr sz="1828"/>
            </a:lvl1pPr>
            <a:lvl2pPr marL="348204" indent="0" algn="ctr">
              <a:buNone/>
              <a:defRPr sz="1523"/>
            </a:lvl2pPr>
            <a:lvl3pPr marL="696407" indent="0" algn="ctr">
              <a:buNone/>
              <a:defRPr sz="1371"/>
            </a:lvl3pPr>
            <a:lvl4pPr marL="1044611" indent="0" algn="ctr">
              <a:buNone/>
              <a:defRPr sz="1219"/>
            </a:lvl4pPr>
            <a:lvl5pPr marL="1392814" indent="0" algn="ctr">
              <a:buNone/>
              <a:defRPr sz="1219"/>
            </a:lvl5pPr>
            <a:lvl6pPr marL="1741018" indent="0" algn="ctr">
              <a:buNone/>
              <a:defRPr sz="1219"/>
            </a:lvl6pPr>
            <a:lvl7pPr marL="2089221" indent="0" algn="ctr">
              <a:buNone/>
              <a:defRPr sz="1219"/>
            </a:lvl7pPr>
            <a:lvl8pPr marL="2437425" indent="0" algn="ctr">
              <a:buNone/>
              <a:defRPr sz="1219"/>
            </a:lvl8pPr>
            <a:lvl9pPr marL="2785628" indent="0" algn="ctr">
              <a:buNone/>
              <a:defRPr sz="121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90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66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6037" y="278070"/>
            <a:ext cx="2629242" cy="442614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309" y="278070"/>
            <a:ext cx="7735307" cy="442614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09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56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58" y="1302092"/>
            <a:ext cx="10516970" cy="2172571"/>
          </a:xfrm>
        </p:spPr>
        <p:txBody>
          <a:bodyPr anchor="b"/>
          <a:lstStyle>
            <a:lvl1pPr>
              <a:defRPr sz="457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958" y="3495216"/>
            <a:ext cx="10516970" cy="1142504"/>
          </a:xfrm>
        </p:spPr>
        <p:txBody>
          <a:bodyPr/>
          <a:lstStyle>
            <a:lvl1pPr marL="0" indent="0"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1pPr>
            <a:lvl2pPr marL="348204" indent="0">
              <a:buNone/>
              <a:defRPr sz="1523">
                <a:solidFill>
                  <a:schemeClr val="tx1">
                    <a:tint val="75000"/>
                  </a:schemeClr>
                </a:solidFill>
              </a:defRPr>
            </a:lvl2pPr>
            <a:lvl3pPr marL="696407" indent="0">
              <a:buNone/>
              <a:defRPr sz="1371">
                <a:solidFill>
                  <a:schemeClr val="tx1">
                    <a:tint val="75000"/>
                  </a:schemeClr>
                </a:solidFill>
              </a:defRPr>
            </a:lvl3pPr>
            <a:lvl4pPr marL="1044611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4pPr>
            <a:lvl5pPr marL="1392814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5pPr>
            <a:lvl6pPr marL="1741018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6pPr>
            <a:lvl7pPr marL="2089221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7pPr>
            <a:lvl8pPr marL="2437425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8pPr>
            <a:lvl9pPr marL="2785628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66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309" y="1390349"/>
            <a:ext cx="5182275" cy="33138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004" y="1390349"/>
            <a:ext cx="5182275" cy="33138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89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7" y="278070"/>
            <a:ext cx="10516970" cy="100951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898" y="1280330"/>
            <a:ext cx="5158459" cy="627470"/>
          </a:xfrm>
        </p:spPr>
        <p:txBody>
          <a:bodyPr anchor="b"/>
          <a:lstStyle>
            <a:lvl1pPr marL="0" indent="0">
              <a:buNone/>
              <a:defRPr sz="1828" b="1"/>
            </a:lvl1pPr>
            <a:lvl2pPr marL="348204" indent="0">
              <a:buNone/>
              <a:defRPr sz="1523" b="1"/>
            </a:lvl2pPr>
            <a:lvl3pPr marL="696407" indent="0">
              <a:buNone/>
              <a:defRPr sz="1371" b="1"/>
            </a:lvl3pPr>
            <a:lvl4pPr marL="1044611" indent="0">
              <a:buNone/>
              <a:defRPr sz="1219" b="1"/>
            </a:lvl4pPr>
            <a:lvl5pPr marL="1392814" indent="0">
              <a:buNone/>
              <a:defRPr sz="1219" b="1"/>
            </a:lvl5pPr>
            <a:lvl6pPr marL="1741018" indent="0">
              <a:buNone/>
              <a:defRPr sz="1219" b="1"/>
            </a:lvl6pPr>
            <a:lvl7pPr marL="2089221" indent="0">
              <a:buNone/>
              <a:defRPr sz="1219" b="1"/>
            </a:lvl7pPr>
            <a:lvl8pPr marL="2437425" indent="0">
              <a:buNone/>
              <a:defRPr sz="1219" b="1"/>
            </a:lvl8pPr>
            <a:lvl9pPr marL="2785628" indent="0">
              <a:buNone/>
              <a:defRPr sz="121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898" y="1907800"/>
            <a:ext cx="5158459" cy="28060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04" y="1280330"/>
            <a:ext cx="5183863" cy="627470"/>
          </a:xfrm>
        </p:spPr>
        <p:txBody>
          <a:bodyPr anchor="b"/>
          <a:lstStyle>
            <a:lvl1pPr marL="0" indent="0">
              <a:buNone/>
              <a:defRPr sz="1828" b="1"/>
            </a:lvl1pPr>
            <a:lvl2pPr marL="348204" indent="0">
              <a:buNone/>
              <a:defRPr sz="1523" b="1"/>
            </a:lvl2pPr>
            <a:lvl3pPr marL="696407" indent="0">
              <a:buNone/>
              <a:defRPr sz="1371" b="1"/>
            </a:lvl3pPr>
            <a:lvl4pPr marL="1044611" indent="0">
              <a:buNone/>
              <a:defRPr sz="1219" b="1"/>
            </a:lvl4pPr>
            <a:lvl5pPr marL="1392814" indent="0">
              <a:buNone/>
              <a:defRPr sz="1219" b="1"/>
            </a:lvl5pPr>
            <a:lvl6pPr marL="1741018" indent="0">
              <a:buNone/>
              <a:defRPr sz="1219" b="1"/>
            </a:lvl6pPr>
            <a:lvl7pPr marL="2089221" indent="0">
              <a:buNone/>
              <a:defRPr sz="1219" b="1"/>
            </a:lvl7pPr>
            <a:lvl8pPr marL="2437425" indent="0">
              <a:buNone/>
              <a:defRPr sz="1219" b="1"/>
            </a:lvl8pPr>
            <a:lvl9pPr marL="2785628" indent="0">
              <a:buNone/>
              <a:defRPr sz="121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04" y="1907800"/>
            <a:ext cx="5183863" cy="28060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76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23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48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8" y="348192"/>
            <a:ext cx="3932749" cy="1218671"/>
          </a:xfrm>
        </p:spPr>
        <p:txBody>
          <a:bodyPr anchor="b"/>
          <a:lstStyle>
            <a:lvl1pPr>
              <a:defRPr sz="2437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863" y="751998"/>
            <a:ext cx="6173004" cy="3711626"/>
          </a:xfrm>
        </p:spPr>
        <p:txBody>
          <a:bodyPr/>
          <a:lstStyle>
            <a:lvl1pPr>
              <a:defRPr sz="2437"/>
            </a:lvl1pPr>
            <a:lvl2pPr>
              <a:defRPr sz="2132"/>
            </a:lvl2pPr>
            <a:lvl3pPr>
              <a:defRPr sz="1828"/>
            </a:lvl3pPr>
            <a:lvl4pPr>
              <a:defRPr sz="1523"/>
            </a:lvl4pPr>
            <a:lvl5pPr>
              <a:defRPr sz="1523"/>
            </a:lvl5pPr>
            <a:lvl6pPr>
              <a:defRPr sz="1523"/>
            </a:lvl6pPr>
            <a:lvl7pPr>
              <a:defRPr sz="1523"/>
            </a:lvl7pPr>
            <a:lvl8pPr>
              <a:defRPr sz="1523"/>
            </a:lvl8pPr>
            <a:lvl9pPr>
              <a:defRPr sz="1523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8" y="1566862"/>
            <a:ext cx="3932749" cy="2902807"/>
          </a:xfrm>
        </p:spPr>
        <p:txBody>
          <a:bodyPr/>
          <a:lstStyle>
            <a:lvl1pPr marL="0" indent="0">
              <a:buNone/>
              <a:defRPr sz="1219"/>
            </a:lvl1pPr>
            <a:lvl2pPr marL="348204" indent="0">
              <a:buNone/>
              <a:defRPr sz="1066"/>
            </a:lvl2pPr>
            <a:lvl3pPr marL="696407" indent="0">
              <a:buNone/>
              <a:defRPr sz="914"/>
            </a:lvl3pPr>
            <a:lvl4pPr marL="1044611" indent="0">
              <a:buNone/>
              <a:defRPr sz="762"/>
            </a:lvl4pPr>
            <a:lvl5pPr marL="1392814" indent="0">
              <a:buNone/>
              <a:defRPr sz="762"/>
            </a:lvl5pPr>
            <a:lvl6pPr marL="1741018" indent="0">
              <a:buNone/>
              <a:defRPr sz="762"/>
            </a:lvl6pPr>
            <a:lvl7pPr marL="2089221" indent="0">
              <a:buNone/>
              <a:defRPr sz="762"/>
            </a:lvl7pPr>
            <a:lvl8pPr marL="2437425" indent="0">
              <a:buNone/>
              <a:defRPr sz="762"/>
            </a:lvl8pPr>
            <a:lvl9pPr marL="2785628" indent="0">
              <a:buNone/>
              <a:defRPr sz="76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6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98" y="348192"/>
            <a:ext cx="3932749" cy="1218671"/>
          </a:xfrm>
        </p:spPr>
        <p:txBody>
          <a:bodyPr anchor="b"/>
          <a:lstStyle>
            <a:lvl1pPr>
              <a:defRPr sz="2437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863" y="751998"/>
            <a:ext cx="6173004" cy="3711626"/>
          </a:xfrm>
        </p:spPr>
        <p:txBody>
          <a:bodyPr anchor="t"/>
          <a:lstStyle>
            <a:lvl1pPr marL="0" indent="0">
              <a:buNone/>
              <a:defRPr sz="2437"/>
            </a:lvl1pPr>
            <a:lvl2pPr marL="348204" indent="0">
              <a:buNone/>
              <a:defRPr sz="2132"/>
            </a:lvl2pPr>
            <a:lvl3pPr marL="696407" indent="0">
              <a:buNone/>
              <a:defRPr sz="1828"/>
            </a:lvl3pPr>
            <a:lvl4pPr marL="1044611" indent="0">
              <a:buNone/>
              <a:defRPr sz="1523"/>
            </a:lvl4pPr>
            <a:lvl5pPr marL="1392814" indent="0">
              <a:buNone/>
              <a:defRPr sz="1523"/>
            </a:lvl5pPr>
            <a:lvl6pPr marL="1741018" indent="0">
              <a:buNone/>
              <a:defRPr sz="1523"/>
            </a:lvl6pPr>
            <a:lvl7pPr marL="2089221" indent="0">
              <a:buNone/>
              <a:defRPr sz="1523"/>
            </a:lvl7pPr>
            <a:lvl8pPr marL="2437425" indent="0">
              <a:buNone/>
              <a:defRPr sz="1523"/>
            </a:lvl8pPr>
            <a:lvl9pPr marL="2785628" indent="0">
              <a:buNone/>
              <a:defRPr sz="1523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898" y="1566862"/>
            <a:ext cx="3932749" cy="2902807"/>
          </a:xfrm>
        </p:spPr>
        <p:txBody>
          <a:bodyPr/>
          <a:lstStyle>
            <a:lvl1pPr marL="0" indent="0">
              <a:buNone/>
              <a:defRPr sz="1219"/>
            </a:lvl1pPr>
            <a:lvl2pPr marL="348204" indent="0">
              <a:buNone/>
              <a:defRPr sz="1066"/>
            </a:lvl2pPr>
            <a:lvl3pPr marL="696407" indent="0">
              <a:buNone/>
              <a:defRPr sz="914"/>
            </a:lvl3pPr>
            <a:lvl4pPr marL="1044611" indent="0">
              <a:buNone/>
              <a:defRPr sz="762"/>
            </a:lvl4pPr>
            <a:lvl5pPr marL="1392814" indent="0">
              <a:buNone/>
              <a:defRPr sz="762"/>
            </a:lvl5pPr>
            <a:lvl6pPr marL="1741018" indent="0">
              <a:buNone/>
              <a:defRPr sz="762"/>
            </a:lvl6pPr>
            <a:lvl7pPr marL="2089221" indent="0">
              <a:buNone/>
              <a:defRPr sz="762"/>
            </a:lvl7pPr>
            <a:lvl8pPr marL="2437425" indent="0">
              <a:buNone/>
              <a:defRPr sz="762"/>
            </a:lvl8pPr>
            <a:lvl9pPr marL="2785628" indent="0">
              <a:buNone/>
              <a:defRPr sz="76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33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278070"/>
            <a:ext cx="10516970" cy="1009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1390349"/>
            <a:ext cx="10516970" cy="3313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4840832"/>
            <a:ext cx="2743557" cy="278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7653-27FC-494D-8189-E0D20A60664F}" type="datetimeFigureOut">
              <a:rPr lang="pt-BR" smtClean="0"/>
              <a:t>30/11/2020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4840832"/>
            <a:ext cx="4115336" cy="278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4840832"/>
            <a:ext cx="2743557" cy="2780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6594D-526F-4B9A-835C-34AB1E06E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55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96407" rtl="0" eaLnBrk="1" latinLnBrk="0" hangingPunct="1">
        <a:lnSpc>
          <a:spcPct val="90000"/>
        </a:lnSpc>
        <a:spcBef>
          <a:spcPct val="0"/>
        </a:spcBef>
        <a:buNone/>
        <a:defRPr sz="33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102" indent="-174102" algn="l" defTabSz="696407" rtl="0" eaLnBrk="1" latinLnBrk="0" hangingPunct="1">
        <a:lnSpc>
          <a:spcPct val="90000"/>
        </a:lnSpc>
        <a:spcBef>
          <a:spcPts val="762"/>
        </a:spcBef>
        <a:buFont typeface="Arial" panose="020B0604020202020204" pitchFamily="34" charset="0"/>
        <a:buChar char="•"/>
        <a:defRPr sz="2132" kern="1200">
          <a:solidFill>
            <a:schemeClr val="tx1"/>
          </a:solidFill>
          <a:latin typeface="+mn-lt"/>
          <a:ea typeface="+mn-ea"/>
          <a:cs typeface="+mn-cs"/>
        </a:defRPr>
      </a:lvl1pPr>
      <a:lvl2pPr marL="522305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870509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3" kern="1200">
          <a:solidFill>
            <a:schemeClr val="tx1"/>
          </a:solidFill>
          <a:latin typeface="+mn-lt"/>
          <a:ea typeface="+mn-ea"/>
          <a:cs typeface="+mn-cs"/>
        </a:defRPr>
      </a:lvl3pPr>
      <a:lvl4pPr marL="1218712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+mn-lt"/>
          <a:ea typeface="+mn-ea"/>
          <a:cs typeface="+mn-cs"/>
        </a:defRPr>
      </a:lvl4pPr>
      <a:lvl5pPr marL="1566916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+mn-lt"/>
          <a:ea typeface="+mn-ea"/>
          <a:cs typeface="+mn-cs"/>
        </a:defRPr>
      </a:lvl5pPr>
      <a:lvl6pPr marL="1915119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+mn-lt"/>
          <a:ea typeface="+mn-ea"/>
          <a:cs typeface="+mn-cs"/>
        </a:defRPr>
      </a:lvl6pPr>
      <a:lvl7pPr marL="2263323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+mn-lt"/>
          <a:ea typeface="+mn-ea"/>
          <a:cs typeface="+mn-cs"/>
        </a:defRPr>
      </a:lvl7pPr>
      <a:lvl8pPr marL="2611526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+mn-lt"/>
          <a:ea typeface="+mn-ea"/>
          <a:cs typeface="+mn-cs"/>
        </a:defRPr>
      </a:lvl8pPr>
      <a:lvl9pPr marL="2959730" indent="-174102" algn="l" defTabSz="696407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1pPr>
      <a:lvl2pPr marL="348204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2pPr>
      <a:lvl3pPr marL="696407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3pPr>
      <a:lvl4pPr marL="1044611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4pPr>
      <a:lvl5pPr marL="1392814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5pPr>
      <a:lvl6pPr marL="1741018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6pPr>
      <a:lvl7pPr marL="2089221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7pPr>
      <a:lvl8pPr marL="2437425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8pPr>
      <a:lvl9pPr marL="2785628" algn="l" defTabSz="696407" rtl="0" eaLnBrk="1" latinLnBrk="0" hangingPunct="1">
        <a:defRPr sz="1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/>
          <p:cNvCxnSpPr/>
          <p:nvPr/>
        </p:nvCxnSpPr>
        <p:spPr>
          <a:xfrm>
            <a:off x="2950785" y="789461"/>
            <a:ext cx="0" cy="3731825"/>
          </a:xfrm>
          <a:prstGeom prst="line">
            <a:avLst/>
          </a:prstGeom>
          <a:ln w="19050">
            <a:solidFill>
              <a:srgbClr val="202E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55584" y="918936"/>
            <a:ext cx="4526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202E58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Nome Completo</a:t>
            </a:r>
          </a:p>
          <a:p>
            <a:r>
              <a:rPr lang="pt-BR" sz="2400" dirty="0" smtClean="0">
                <a:solidFill>
                  <a:srgbClr val="202E58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Cargo</a:t>
            </a:r>
            <a:endParaRPr lang="pt-BR" sz="2400" dirty="0">
              <a:solidFill>
                <a:srgbClr val="202E58"/>
              </a:solidFill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255584" y="2889857"/>
            <a:ext cx="56026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 Francisco </a:t>
            </a:r>
            <a:r>
              <a:rPr lang="pt-BR" sz="2000" dirty="0" err="1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Orellana</a:t>
            </a:r>
            <a:r>
              <a:rPr lang="pt-BR" sz="20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nº 215 – Planalto</a:t>
            </a:r>
          </a:p>
          <a:p>
            <a:r>
              <a:rPr lang="pt-BR" sz="20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CEP: 69040-010 Manaus ­– AM</a:t>
            </a:r>
          </a:p>
          <a:p>
            <a:r>
              <a:rPr lang="pt-BR" sz="2000" dirty="0" smtClean="0">
                <a:solidFill>
                  <a:srgbClr val="202E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xxxxxxxxxxx@fcecon.am.gov.br</a:t>
            </a:r>
            <a:endParaRPr lang="pt-BR" sz="2000" dirty="0">
              <a:solidFill>
                <a:srgbClr val="202E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17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Ebrima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comunicacao03</dc:creator>
  <cp:lastModifiedBy>comunicacao02</cp:lastModifiedBy>
  <cp:revision>5</cp:revision>
  <dcterms:created xsi:type="dcterms:W3CDTF">2020-11-23T13:37:05Z</dcterms:created>
  <dcterms:modified xsi:type="dcterms:W3CDTF">2020-11-30T13:01:25Z</dcterms:modified>
</cp:coreProperties>
</file>